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4624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7600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4343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8840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284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4290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3239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0430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7860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4604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65258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4CA9F-4E17-4CF6-A27D-110CF34F2AA7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182F-DF76-4A36-9346-2A6FD753D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7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psicologomariabilbao.es/wp-content/uploads/2016/09/rapid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3" b="6380"/>
          <a:stretch/>
        </p:blipFill>
        <p:spPr bwMode="auto">
          <a:xfrm>
            <a:off x="0" y="0"/>
            <a:ext cx="91798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25354"/>
            <a:ext cx="6408712" cy="2736304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en-US" sz="6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выносливости</a:t>
            </a:r>
            <a:endParaRPr lang="ru-RU" sz="6600" b="1" i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78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1" y="260648"/>
            <a:ext cx="2952329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Выводы:</a:t>
            </a:r>
            <a:endParaRPr lang="ru-RU" sz="35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5"/>
            <a:ext cx="8136904" cy="4104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Выносливость является основным качеством, которое поддается тренировке в любом возрасте и которое так нужно в повседневной жизни;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Для воспитания выносливости необходимо правильное сочетание всех методов физической нагрузки, правильного чередования работы и отдыха, восстановительных мероприятий и питания;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Необходимо очень осторожно повышать нагрузку, учитывая возраст, пол, антропометрические данные и т.д. во избежание несчастных последствий.</a:t>
            </a:r>
          </a:p>
        </p:txBody>
      </p:sp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745" y="4873643"/>
            <a:ext cx="3217841" cy="208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902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s11.pikabu.ru/post_img/2020/03/25/9/og_og_15851487332959575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628800"/>
            <a:ext cx="9289032" cy="486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-36004" y="188640"/>
            <a:ext cx="9180004" cy="10273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i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29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0718"/>
            <a:ext cx="3856442" cy="24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051720" y="260648"/>
            <a:ext cx="4752528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Выносливость </a:t>
            </a: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340768"/>
            <a:ext cx="8136904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3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3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3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противостоять физическому </a:t>
            </a:r>
            <a:r>
              <a:rPr lang="ru-RU" sz="3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утомлению в процессе мышечной деятельности, например, длительно</a:t>
            </a:r>
            <a:r>
              <a:rPr lang="ru-RU" sz="3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бежать без снижения скорости бега</a:t>
            </a:r>
            <a:r>
              <a:rPr lang="ru-RU" sz="3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075834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55776" y="53210"/>
            <a:ext cx="3960440" cy="620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Выносливость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63410" y="1844824"/>
            <a:ext cx="3456206" cy="31683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длительное время выполнять мышечную работу умеренной интенсивности с преобладающим участием скелетных мышц. </a:t>
            </a:r>
            <a:endParaRPr lang="ru-RU" sz="25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088800"/>
            <a:ext cx="3204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Общая</a:t>
            </a:r>
            <a:endParaRPr lang="ru-RU" sz="35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98709" y="1084743"/>
            <a:ext cx="3204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Специальная</a:t>
            </a:r>
            <a:endParaRPr lang="ru-RU" sz="35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843808" y="673426"/>
            <a:ext cx="360040" cy="362744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40709" y="679138"/>
            <a:ext cx="360000" cy="362744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950559" y="1844824"/>
            <a:ext cx="3456000" cy="316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способность к длительному перенесению нагрузок, характерных для конкретного вида деятельности. </a:t>
            </a:r>
            <a:endParaRPr lang="ru-RU" sz="2500" dirty="0"/>
          </a:p>
        </p:txBody>
      </p:sp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4198302" cy="271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149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0718"/>
            <a:ext cx="3856442" cy="24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63688" y="260648"/>
            <a:ext cx="6320709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Методы развития общей выносливости:</a:t>
            </a:r>
            <a:endParaRPr lang="ru-RU" sz="3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1506" y="1844824"/>
            <a:ext cx="8136904" cy="2664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метод слитного (непрерывного) упражнения с нагрузкой умеренной и  переменной интенсивности;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метод повторного интервального упражнения;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метод круговой тренировки;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игровой метод;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соревновательный метод.</a:t>
            </a:r>
          </a:p>
        </p:txBody>
      </p:sp>
    </p:spTree>
    <p:extLst>
      <p:ext uri="{BB962C8B-B14F-4D97-AF65-F5344CB8AC3E}">
        <p14:creationId xmlns:p14="http://schemas.microsoft.com/office/powerpoint/2010/main" val="2431152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0718"/>
            <a:ext cx="3856442" cy="24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195736" y="260648"/>
            <a:ext cx="4968553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Равномерный метод</a:t>
            </a:r>
            <a:endParaRPr lang="ru-RU" sz="3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8136904" cy="33123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непрерывным продолжительным режимом работы с равномерной скоростью или усилиями. Продолжительность работы в зависимости от уровня подготовленности занимающихся составляет от 10-15 мин. Работа менее 4-5 мин малоэффективна.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 упражнений должна повышаться постепенно: от невысоких значений ЧСС (120-130 уд/мин) к оптимальным (140-160 уд/мин).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653136"/>
            <a:ext cx="6336704" cy="16561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объяснить детям, какие неблагоприятные последствия для организма влекут за собой занятия с высоким пульсом. </a:t>
            </a:r>
          </a:p>
        </p:txBody>
      </p:sp>
    </p:spTree>
    <p:extLst>
      <p:ext uri="{BB962C8B-B14F-4D97-AF65-F5344CB8AC3E}">
        <p14:creationId xmlns:p14="http://schemas.microsoft.com/office/powerpoint/2010/main" val="2295462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95736" y="260648"/>
            <a:ext cx="4968553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Переменный метод</a:t>
            </a:r>
            <a:endParaRPr lang="ru-RU" sz="3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8136904" cy="36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Последовательное варьирование нагрузки в ходе непрерывного упражнения путем направленного изменения скорости, темпа, амплитуды движений, величины усилий и т.п. Он предполагает увеличение и снижение интенсивности через определенные промежутки времени. ЧСС к концу интенсивного участка работы увеличивается до 170-175 уд/мин, а к концу малоинтенсивного участка снижается до 140-145 уд/мин.</a:t>
            </a:r>
          </a:p>
        </p:txBody>
      </p:sp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0718"/>
            <a:ext cx="3856442" cy="24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65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95736" y="260648"/>
            <a:ext cx="4968553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Интервальный метод</a:t>
            </a:r>
            <a:endParaRPr lang="ru-RU" sz="3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8136904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выполняется в виде высокоинтенсивных, но кратковременных повторений, разделенных небольшими (строго дозированными) интервалами отдыха между нагрузками. Продолжительность работы для повышения аэробной производительности составляет 1-2 мин. Интенсивность работы должна способствовать росту ЧСС до 160-180 уд/мин к концу упражнения. </a:t>
            </a:r>
          </a:p>
        </p:txBody>
      </p:sp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0718"/>
            <a:ext cx="3856442" cy="24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54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6" y="238267"/>
            <a:ext cx="6264697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 круговой тренировки</a:t>
            </a:r>
            <a:endParaRPr lang="ru-RU" sz="3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8136904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последовательное выполнение специально подобранных упражнений, воздействующих на различные мышечные группы и функциональные системы по типу непрерывной или интервальной работы.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круговой тренировки подбираются упражнения, которые можно повторять значительное число раз (не менее 20-30). ЧСС при выполнении упражнений колеблется от 140 до 175 уд/мин. Общая продолжительность времени выполнения упражнений круговым методом составляет 25-35 мин.</a:t>
            </a:r>
          </a:p>
        </p:txBody>
      </p:sp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32118"/>
            <a:ext cx="3856442" cy="24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50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9712" y="260648"/>
            <a:ext cx="5472608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Соревновательный метод</a:t>
            </a:r>
            <a:endParaRPr lang="ru-RU" sz="3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5"/>
            <a:ext cx="8136904" cy="4104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 выполнения упражнений на выносливость в форме различных соревнований и соревновательных заданий, предусматривающих элементы соперничества. </a:t>
            </a:r>
          </a:p>
          <a:p>
            <a:pPr lvl="0" algn="just">
              <a:spcBef>
                <a:spcPct val="20000"/>
              </a:spcBef>
            </a:pPr>
            <a:r>
              <a:rPr lang="ru-RU" sz="2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условием метода является подготовленность занимающихся к выполнению тех упражнении, в которых они должны соревноваться. Важным требованием к применяемым методам развития выносливости является нахождение оптимального сочетания продолжительности и интенсивности нагрузки.</a:t>
            </a:r>
          </a:p>
        </p:txBody>
      </p:sp>
      <p:pic>
        <p:nvPicPr>
          <p:cNvPr id="2052" name="Picture 4" descr="https://www.nicepng.com/png/detail/105-1054880_ski-clip-cross-country-skiing-png-black-and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745" y="4873643"/>
            <a:ext cx="3217841" cy="208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756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416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Развитие  выносливости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выносливости</dc:title>
  <dc:creator>Денис</dc:creator>
  <cp:lastModifiedBy>user</cp:lastModifiedBy>
  <cp:revision>9</cp:revision>
  <dcterms:created xsi:type="dcterms:W3CDTF">2022-03-22T17:17:58Z</dcterms:created>
  <dcterms:modified xsi:type="dcterms:W3CDTF">2024-04-10T05:54:50Z</dcterms:modified>
</cp:coreProperties>
</file>